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C563-C3BE-4391-8230-5E97AC7DA279}" type="datetimeFigureOut">
              <a:rPr lang="en-CA" smtClean="0"/>
              <a:t>06/01/2011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F15C-68D4-4916-8E34-9A558A54351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C563-C3BE-4391-8230-5E97AC7DA279}" type="datetimeFigureOut">
              <a:rPr lang="en-CA" smtClean="0"/>
              <a:t>06/01/2011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F15C-68D4-4916-8E34-9A558A54351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C563-C3BE-4391-8230-5E97AC7DA279}" type="datetimeFigureOut">
              <a:rPr lang="en-CA" smtClean="0"/>
              <a:t>06/01/2011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F15C-68D4-4916-8E34-9A558A54351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C563-C3BE-4391-8230-5E97AC7DA279}" type="datetimeFigureOut">
              <a:rPr lang="en-CA" smtClean="0"/>
              <a:t>06/01/2011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F15C-68D4-4916-8E34-9A558A54351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C563-C3BE-4391-8230-5E97AC7DA279}" type="datetimeFigureOut">
              <a:rPr lang="en-CA" smtClean="0"/>
              <a:t>06/01/2011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F15C-68D4-4916-8E34-9A558A54351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C563-C3BE-4391-8230-5E97AC7DA279}" type="datetimeFigureOut">
              <a:rPr lang="en-CA" smtClean="0"/>
              <a:t>06/01/2011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F15C-68D4-4916-8E34-9A558A54351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C563-C3BE-4391-8230-5E97AC7DA279}" type="datetimeFigureOut">
              <a:rPr lang="en-CA" smtClean="0"/>
              <a:t>06/01/2011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F15C-68D4-4916-8E34-9A558A54351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C563-C3BE-4391-8230-5E97AC7DA279}" type="datetimeFigureOut">
              <a:rPr lang="en-CA" smtClean="0"/>
              <a:t>06/01/2011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F15C-68D4-4916-8E34-9A558A54351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C563-C3BE-4391-8230-5E97AC7DA279}" type="datetimeFigureOut">
              <a:rPr lang="en-CA" smtClean="0"/>
              <a:t>06/01/2011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F15C-68D4-4916-8E34-9A558A54351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C563-C3BE-4391-8230-5E97AC7DA279}" type="datetimeFigureOut">
              <a:rPr lang="en-CA" smtClean="0"/>
              <a:t>06/01/2011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F15C-68D4-4916-8E34-9A558A54351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C563-C3BE-4391-8230-5E97AC7DA279}" type="datetimeFigureOut">
              <a:rPr lang="en-CA" smtClean="0"/>
              <a:t>06/01/2011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F15C-68D4-4916-8E34-9A558A54351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9C563-C3BE-4391-8230-5E97AC7DA279}" type="datetimeFigureOut">
              <a:rPr lang="en-CA" smtClean="0"/>
              <a:t>06/01/2011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AF15C-68D4-4916-8E34-9A558A543512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Canada’s </a:t>
            </a:r>
            <a:r>
              <a:rPr lang="en-CA" dirty="0" err="1" smtClean="0"/>
              <a:t>Ecozones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Ecozone</a:t>
            </a:r>
            <a:r>
              <a:rPr lang="en-CA" dirty="0" smtClean="0"/>
              <a:t> vs. Natural Regions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Canada has 15 terrestrial and 5 marine </a:t>
            </a:r>
            <a:r>
              <a:rPr lang="en-CA" dirty="0" err="1" smtClean="0"/>
              <a:t>ecozones</a:t>
            </a:r>
            <a:r>
              <a:rPr lang="en-CA" dirty="0" smtClean="0"/>
              <a:t> and;</a:t>
            </a:r>
          </a:p>
          <a:p>
            <a:r>
              <a:rPr lang="en-CA" dirty="0" smtClean="0"/>
              <a:t>39 unique natural regions</a:t>
            </a:r>
          </a:p>
          <a:p>
            <a:r>
              <a:rPr lang="en-CA" dirty="0" smtClean="0"/>
              <a:t>Ecosystems consist of a group of natural regions</a:t>
            </a:r>
            <a:endParaRPr lang="en-CA" dirty="0" smtClean="0"/>
          </a:p>
          <a:p>
            <a:r>
              <a:rPr lang="en-CA" dirty="0" smtClean="0"/>
              <a:t>Natural regions are areas of the Earth's surface which have similar qualities or attributes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Canada’s </a:t>
            </a:r>
            <a:r>
              <a:rPr lang="en-CA" dirty="0" err="1" smtClean="0"/>
              <a:t>Ecozones</a:t>
            </a:r>
            <a:endParaRPr lang="en-CA" dirty="0"/>
          </a:p>
        </p:txBody>
      </p:sp>
      <p:pic>
        <p:nvPicPr>
          <p:cNvPr id="1026" name="Picture 2" descr="Natural Regions of Ca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1412776"/>
            <a:ext cx="7990802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CA" dirty="0" smtClean="0"/>
              <a:t>Canada’s Natural Regions</a:t>
            </a:r>
            <a:endParaRPr lang="en-CA" dirty="0"/>
          </a:p>
        </p:txBody>
      </p:sp>
      <p:pic>
        <p:nvPicPr>
          <p:cNvPr id="16390" name="Picture 6" descr="A map of Canada shows progress towards completing Canada's national park system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4000" cy="5949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Eras of Canada's National Park System</a:t>
            </a:r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340768"/>
            <a:ext cx="547260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Parks Canada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responsible </a:t>
            </a:r>
            <a:r>
              <a:rPr lang="en-CA" dirty="0"/>
              <a:t>for both protecting the ecosystems of </a:t>
            </a:r>
            <a:r>
              <a:rPr lang="en-CA" dirty="0" smtClean="0"/>
              <a:t>natural </a:t>
            </a:r>
            <a:r>
              <a:rPr lang="en-CA" dirty="0"/>
              <a:t>areas and managing them for visitors to understand, appreciate, and enjoy </a:t>
            </a:r>
            <a:r>
              <a:rPr lang="en-CA" dirty="0" smtClean="0"/>
              <a:t>without damaging their integrity (natural state)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are National Parks Created?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to </a:t>
            </a:r>
            <a:r>
              <a:rPr lang="en-CA" dirty="0"/>
              <a:t>protect and present </a:t>
            </a:r>
            <a:r>
              <a:rPr lang="en-CA" dirty="0" smtClean="0"/>
              <a:t>natural </a:t>
            </a:r>
            <a:r>
              <a:rPr lang="en-CA" dirty="0"/>
              <a:t>landscapes and natural phenomena that occur in Canada's 39 natural </a:t>
            </a:r>
            <a:r>
              <a:rPr lang="en-CA" dirty="0" smtClean="0"/>
              <a:t>regions. </a:t>
            </a:r>
          </a:p>
          <a:p>
            <a:r>
              <a:rPr lang="en-CA" dirty="0" smtClean="0"/>
              <a:t>These parks are </a:t>
            </a:r>
            <a:r>
              <a:rPr lang="en-CA" dirty="0"/>
              <a:t>located in every province and territory, </a:t>
            </a:r>
            <a:r>
              <a:rPr lang="en-CA" dirty="0" smtClean="0"/>
              <a:t>range </a:t>
            </a:r>
            <a:r>
              <a:rPr lang="en-CA" dirty="0"/>
              <a:t>from mountains and plains, to boreal forests and tundra, to lakes and glaciers, and much more. </a:t>
            </a:r>
            <a:endParaRPr lang="en-CA" dirty="0" smtClean="0"/>
          </a:p>
          <a:p>
            <a:r>
              <a:rPr lang="en-CA" dirty="0" smtClean="0"/>
              <a:t>National </a:t>
            </a:r>
            <a:r>
              <a:rPr lang="en-CA" dirty="0"/>
              <a:t>parks protect the habitats, wildlife and ecosystem diversity </a:t>
            </a:r>
            <a:r>
              <a:rPr lang="en-CA" dirty="0" smtClean="0"/>
              <a:t>of natural </a:t>
            </a:r>
            <a:r>
              <a:rPr lang="en-CA" dirty="0"/>
              <a:t>regions.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National Parks System Plan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/>
              <a:t>Objective</a:t>
            </a:r>
            <a:r>
              <a:rPr lang="en-CA" dirty="0"/>
              <a:t>: Our goal is to establish a system of national parks that represents each of Canada's distinct natural regions. This system is just over 60% completed.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187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Canada’s Ecozones</vt:lpstr>
      <vt:lpstr>Ecozone vs. Natural Regions</vt:lpstr>
      <vt:lpstr>Canada’s Ecozones</vt:lpstr>
      <vt:lpstr>Canada’s Natural Regions</vt:lpstr>
      <vt:lpstr>Eras of Canada's National Park System</vt:lpstr>
      <vt:lpstr>Parks Canada</vt:lpstr>
      <vt:lpstr>Why are National Parks Created?</vt:lpstr>
      <vt:lpstr>National Parks System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Canada’s Ecozones</dc:title>
  <dc:creator>Brendan Zapfe</dc:creator>
  <cp:lastModifiedBy>Brendan Zapfe</cp:lastModifiedBy>
  <cp:revision>12</cp:revision>
  <dcterms:created xsi:type="dcterms:W3CDTF">2011-01-07T02:44:32Z</dcterms:created>
  <dcterms:modified xsi:type="dcterms:W3CDTF">2011-01-07T03:57:03Z</dcterms:modified>
</cp:coreProperties>
</file>