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75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92C27-0ABF-41DE-B614-86C1B6FABDCC}" type="datetimeFigureOut">
              <a:rPr lang="en-CA" smtClean="0"/>
              <a:t>08/10/2014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9DD09-5D46-4A91-B174-936EB47F597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6110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955B05-67EF-47B0-9BEE-80A5E5FDED0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14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Jasper Alberta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8763AF-F072-4836-B5CD-F3D0369F838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Indian Peaks, Utah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09183-9C74-4697-B3B3-793CBB943B0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34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Jasper Alta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3C187-BE4E-49D0-830D-81213226D2E2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Sachigo River, ON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52C7E-ACBC-4805-A0D0-A3C2D2E1C9B0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737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Labrador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E28C3-8216-4061-B635-E6B736D5EC1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768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Antarctic Cirques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1EAB6B-8C1C-4DFE-BBC7-A2F2940E0ED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55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Vernon BC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9459C-C0B3-470A-9DBE-7F6CF8518B48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Near Kamloops BC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8FB96A-5A36-4784-9E88-B72F34B2D926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71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Nunavut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3BDA-14E5-4278-BFE3-BF310ADA4BF8}" type="datetimeFigureOut">
              <a:rPr lang="en-CA" smtClean="0"/>
              <a:t>08/10/2014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8641-0748-47F6-9D09-D01CE2EDFBE6}" type="slidenum">
              <a:rPr lang="en-CA" smtClean="0"/>
              <a:t>‹#›</a:t>
            </a:fld>
            <a:endParaRPr lang="en-C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3BDA-14E5-4278-BFE3-BF310ADA4BF8}" type="datetimeFigureOut">
              <a:rPr lang="en-CA" smtClean="0"/>
              <a:t>08/10/2014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8641-0748-47F6-9D09-D01CE2EDFBE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3BDA-14E5-4278-BFE3-BF310ADA4BF8}" type="datetimeFigureOut">
              <a:rPr lang="en-CA" smtClean="0"/>
              <a:t>08/10/2014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8641-0748-47F6-9D09-D01CE2EDFBE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3BDA-14E5-4278-BFE3-BF310ADA4BF8}" type="datetimeFigureOut">
              <a:rPr lang="en-CA" smtClean="0"/>
              <a:t>08/10/2014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8641-0748-47F6-9D09-D01CE2EDFBE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3BDA-14E5-4278-BFE3-BF310ADA4BF8}" type="datetimeFigureOut">
              <a:rPr lang="en-CA" smtClean="0"/>
              <a:t>08/10/2014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D778641-0748-47F6-9D09-D01CE2EDFBE6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3BDA-14E5-4278-BFE3-BF310ADA4BF8}" type="datetimeFigureOut">
              <a:rPr lang="en-CA" smtClean="0"/>
              <a:t>08/10/2014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8641-0748-47F6-9D09-D01CE2EDFBE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3BDA-14E5-4278-BFE3-BF310ADA4BF8}" type="datetimeFigureOut">
              <a:rPr lang="en-CA" smtClean="0"/>
              <a:t>08/10/2014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8641-0748-47F6-9D09-D01CE2EDFBE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3BDA-14E5-4278-BFE3-BF310ADA4BF8}" type="datetimeFigureOut">
              <a:rPr lang="en-CA" smtClean="0"/>
              <a:t>08/10/2014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8641-0748-47F6-9D09-D01CE2EDFBE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3BDA-14E5-4278-BFE3-BF310ADA4BF8}" type="datetimeFigureOut">
              <a:rPr lang="en-CA" smtClean="0"/>
              <a:t>08/10/2014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8641-0748-47F6-9D09-D01CE2EDFBE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3BDA-14E5-4278-BFE3-BF310ADA4BF8}" type="datetimeFigureOut">
              <a:rPr lang="en-CA" smtClean="0"/>
              <a:t>08/10/2014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8641-0748-47F6-9D09-D01CE2EDFBE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13BDA-14E5-4278-BFE3-BF310ADA4BF8}" type="datetimeFigureOut">
              <a:rPr lang="en-CA" smtClean="0"/>
              <a:t>08/10/2014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78641-0748-47F6-9D09-D01CE2EDFBE6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F13BDA-14E5-4278-BFE3-BF310ADA4BF8}" type="datetimeFigureOut">
              <a:rPr lang="en-CA" smtClean="0"/>
              <a:t>08/10/2014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D778641-0748-47F6-9D09-D01CE2EDFBE6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Ice Age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CGC 1D1</a:t>
            </a:r>
          </a:p>
          <a:p>
            <a:endParaRPr lang="en-CA" dirty="0"/>
          </a:p>
          <a:p>
            <a:r>
              <a:rPr lang="en-CA" dirty="0" smtClean="0"/>
              <a:t>Mr. </a:t>
            </a:r>
            <a:r>
              <a:rPr lang="en-CA" dirty="0" err="1" smtClean="0"/>
              <a:t>Zapfe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0087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"/>
            <a:ext cx="8229600" cy="6096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Striations</a:t>
            </a:r>
          </a:p>
        </p:txBody>
      </p:sp>
      <p:pic>
        <p:nvPicPr>
          <p:cNvPr id="55300" name="Picture 4" descr="Stri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42576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5" descr="Striations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52800"/>
            <a:ext cx="508000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Glacial Spillways</a:t>
            </a:r>
          </a:p>
        </p:txBody>
      </p:sp>
      <p:pic>
        <p:nvPicPr>
          <p:cNvPr id="56324" name="Picture 4" descr="U Shaped Valley Jasper National Park Al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30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8600"/>
            <a:ext cx="8229600" cy="6096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Misfit Streams</a:t>
            </a:r>
          </a:p>
        </p:txBody>
      </p:sp>
      <p:pic>
        <p:nvPicPr>
          <p:cNvPr id="57348" name="Picture 4" descr="Glacial Spillway Sachigo River Onta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87400"/>
            <a:ext cx="4114800" cy="607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66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Cirques and Alpine Glacial Features</a:t>
            </a:r>
          </a:p>
        </p:txBody>
      </p:sp>
      <p:pic>
        <p:nvPicPr>
          <p:cNvPr id="72708" name="Picture 4" descr="Cirque Mountain Labrad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4400"/>
            <a:ext cx="8382000" cy="557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1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Cirque Mount Caubvick Labr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8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Antarctic Cirq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175"/>
            <a:ext cx="9144000" cy="608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78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Depositional Glacial Landforms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bg1"/>
                </a:solidFill>
              </a:rPr>
              <a:t>Glacial Erratics</a:t>
            </a:r>
          </a:p>
        </p:txBody>
      </p:sp>
      <p:pic>
        <p:nvPicPr>
          <p:cNvPr id="58372" name="Picture 4" descr="Erratic Vernon 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7721600" cy="499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7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"/>
            <a:ext cx="8229600" cy="6096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Glacial Till and Till plains</a:t>
            </a:r>
          </a:p>
        </p:txBody>
      </p:sp>
      <p:pic>
        <p:nvPicPr>
          <p:cNvPr id="59396" name="Picture 4" descr="Till and Till Pl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229600" cy="56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32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Moraines</a:t>
            </a:r>
          </a:p>
        </p:txBody>
      </p:sp>
      <p:pic>
        <p:nvPicPr>
          <p:cNvPr id="60420" name="Picture 4" descr="Glacial Morai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305800" cy="539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77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"/>
            <a:ext cx="82296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solidFill>
                  <a:schemeClr val="bg1"/>
                </a:solidFill>
              </a:rPr>
              <a:t>Drumlins</a:t>
            </a:r>
          </a:p>
        </p:txBody>
      </p:sp>
      <p:pic>
        <p:nvPicPr>
          <p:cNvPr id="66564" name="Picture 4" descr="Drumlins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6962775" cy="470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5" name="Picture 5" descr="Drumlins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1673225"/>
            <a:ext cx="7670800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87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Cenozoic Era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Final changes occurred which gave Canada’s landforms their present shape</a:t>
            </a:r>
          </a:p>
          <a:p>
            <a:r>
              <a:rPr lang="en-US" altLang="en-US">
                <a:solidFill>
                  <a:schemeClr val="bg1"/>
                </a:solidFill>
              </a:rPr>
              <a:t>Continuing collision of North American and Pacific Plates completed the formation of the Rocky Mountains</a:t>
            </a:r>
          </a:p>
          <a:p>
            <a:r>
              <a:rPr lang="en-US" altLang="en-US">
                <a:solidFill>
                  <a:schemeClr val="bg1"/>
                </a:solidFill>
              </a:rPr>
              <a:t>During the last 2 million years, Canada and much of the world experienced an Ice Age</a:t>
            </a:r>
          </a:p>
        </p:txBody>
      </p:sp>
    </p:spTree>
    <p:extLst>
      <p:ext uri="{BB962C8B-B14F-4D97-AF65-F5344CB8AC3E}">
        <p14:creationId xmlns:p14="http://schemas.microsoft.com/office/powerpoint/2010/main" val="11092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"/>
            <a:ext cx="8229600" cy="6096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Eskers</a:t>
            </a:r>
          </a:p>
        </p:txBody>
      </p:sp>
      <p:pic>
        <p:nvPicPr>
          <p:cNvPr id="67588" name="Picture 4" descr="Esk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153400" cy="578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1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0"/>
            <a:ext cx="8229600" cy="6096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Kettle Lakes</a:t>
            </a:r>
          </a:p>
        </p:txBody>
      </p:sp>
      <p:pic>
        <p:nvPicPr>
          <p:cNvPr id="68612" name="Picture 4" descr="Kettle Lakes Nunav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38200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2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Cenozoic Era Continued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Ice sheets cover much of North America</a:t>
            </a:r>
          </a:p>
          <a:p>
            <a:r>
              <a:rPr lang="en-US" altLang="en-US">
                <a:solidFill>
                  <a:schemeClr val="bg1"/>
                </a:solidFill>
              </a:rPr>
              <a:t>Human beings develop</a:t>
            </a:r>
          </a:p>
          <a:p>
            <a:r>
              <a:rPr lang="en-US" altLang="en-US">
                <a:solidFill>
                  <a:schemeClr val="bg1"/>
                </a:solidFill>
              </a:rPr>
              <a:t>Age of mammals</a:t>
            </a:r>
          </a:p>
          <a:p>
            <a:r>
              <a:rPr lang="en-US" altLang="en-US">
                <a:solidFill>
                  <a:schemeClr val="bg1"/>
                </a:solidFill>
              </a:rPr>
              <a:t>Modern forms of life evolve</a:t>
            </a:r>
          </a:p>
        </p:txBody>
      </p:sp>
    </p:spTree>
    <p:extLst>
      <p:ext uri="{BB962C8B-B14F-4D97-AF65-F5344CB8AC3E}">
        <p14:creationId xmlns:p14="http://schemas.microsoft.com/office/powerpoint/2010/main" val="39982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Ice Age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10668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Period of time when freezing temperatures created ice sheets across the continents</a:t>
            </a:r>
          </a:p>
        </p:txBody>
      </p:sp>
      <p:pic>
        <p:nvPicPr>
          <p:cNvPr id="49156" name="Picture 4" descr="North American Ice She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4333875" cy="40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3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Ice Age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2743200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The ice age created huge masses of ice called </a:t>
            </a:r>
            <a:r>
              <a:rPr lang="en-US" altLang="en-US" b="1" dirty="0">
                <a:solidFill>
                  <a:schemeClr val="bg1"/>
                </a:solidFill>
              </a:rPr>
              <a:t>glaciers</a:t>
            </a:r>
            <a:endParaRPr lang="en-US" altLang="en-US" dirty="0">
              <a:solidFill>
                <a:schemeClr val="bg1"/>
              </a:solidFill>
            </a:endParaRPr>
          </a:p>
          <a:p>
            <a:r>
              <a:rPr lang="en-US" altLang="en-US" dirty="0">
                <a:solidFill>
                  <a:schemeClr val="bg1"/>
                </a:solidFill>
              </a:rPr>
              <a:t>As glaciers moved, their actions </a:t>
            </a:r>
            <a:r>
              <a:rPr lang="en-US" altLang="en-US" dirty="0" smtClean="0">
                <a:solidFill>
                  <a:schemeClr val="bg1"/>
                </a:solidFill>
              </a:rPr>
              <a:t>were </a:t>
            </a:r>
            <a:r>
              <a:rPr lang="en-US" altLang="en-US" dirty="0">
                <a:solidFill>
                  <a:schemeClr val="bg1"/>
                </a:solidFill>
              </a:rPr>
              <a:t>like giant earth-moving machines, scraping and gouging the land they covered</a:t>
            </a:r>
          </a:p>
        </p:txBody>
      </p:sp>
      <p:pic>
        <p:nvPicPr>
          <p:cNvPr id="50180" name="Picture 4" descr="Glacier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2641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1" name="Picture 5" descr="Glacier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3657600"/>
            <a:ext cx="2312987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Glaci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33800"/>
            <a:ext cx="3829050" cy="287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137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Effects of Glaciation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Like the forces of erosion, the movement of glaciers carves and gouges the landscape, but also deposits sediments of clay, silt, sand and gravel to form a variety of depositional features</a:t>
            </a:r>
          </a:p>
          <a:p>
            <a:r>
              <a:rPr lang="en-US" altLang="en-US">
                <a:solidFill>
                  <a:schemeClr val="bg1"/>
                </a:solidFill>
              </a:rPr>
              <a:t>Because this happened recently (in geologic time) glaciation has had an enormous effect on Canada’s geography setting the current pattern of rivers, hills and plains</a:t>
            </a:r>
          </a:p>
        </p:txBody>
      </p:sp>
    </p:spTree>
    <p:extLst>
      <p:ext uri="{BB962C8B-B14F-4D97-AF65-F5344CB8AC3E}">
        <p14:creationId xmlns:p14="http://schemas.microsoft.com/office/powerpoint/2010/main" val="380601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Types of Glaciers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685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Alpine Glaciers</a:t>
            </a:r>
          </a:p>
          <a:p>
            <a:pPr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914400" y="19050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</a:rPr>
              <a:t>Glaciers found in mountainous regions</a:t>
            </a:r>
          </a:p>
          <a:p>
            <a:r>
              <a:rPr lang="en-US" altLang="en-US" sz="2800">
                <a:solidFill>
                  <a:schemeClr val="bg1"/>
                </a:solidFill>
              </a:rPr>
              <a:t>Move from areas of high elevation to low elevation under the force of gravity</a:t>
            </a:r>
          </a:p>
          <a:p>
            <a:r>
              <a:rPr lang="en-US" altLang="en-US" sz="2800">
                <a:solidFill>
                  <a:schemeClr val="bg1"/>
                </a:solidFill>
              </a:rPr>
              <a:t>Movement usually only a few cm a year</a:t>
            </a:r>
          </a:p>
          <a:p>
            <a:pPr>
              <a:buFontTx/>
              <a:buNone/>
            </a:pPr>
            <a:endParaRPr lang="en-US" altLang="en-US" sz="2800">
              <a:solidFill>
                <a:schemeClr val="bg1"/>
              </a:solidFill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381000" y="39624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solidFill>
                  <a:schemeClr val="bg1"/>
                </a:solidFill>
              </a:rPr>
              <a:t>Continental Glaciers</a:t>
            </a:r>
          </a:p>
          <a:p>
            <a:pPr>
              <a:buFontTx/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914400" y="45720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</a:rPr>
              <a:t>Glaciers that spread out to cover a large portion of the continent</a:t>
            </a:r>
          </a:p>
          <a:p>
            <a:r>
              <a:rPr lang="en-US" altLang="en-US" sz="2800">
                <a:solidFill>
                  <a:schemeClr val="bg1"/>
                </a:solidFill>
              </a:rPr>
              <a:t>Move under their own weight</a:t>
            </a:r>
          </a:p>
        </p:txBody>
      </p:sp>
    </p:spTree>
    <p:extLst>
      <p:ext uri="{BB962C8B-B14F-4D97-AF65-F5344CB8AC3E}">
        <p14:creationId xmlns:p14="http://schemas.microsoft.com/office/powerpoint/2010/main" val="94612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Types of Glaciers Continued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>
                <a:solidFill>
                  <a:schemeClr val="bg1"/>
                </a:solidFill>
              </a:rPr>
              <a:t>Advance or retreat of a glacier is determined by the balance between ice build-up and ice melt</a:t>
            </a:r>
          </a:p>
        </p:txBody>
      </p:sp>
      <p:pic>
        <p:nvPicPr>
          <p:cNvPr id="53252" name="Picture 4" descr="Advance and Retreat of Glacie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4375"/>
            <a:ext cx="8305800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57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>
                <a:solidFill>
                  <a:schemeClr val="bg1"/>
                </a:solidFill>
              </a:rPr>
              <a:t>Erosional Features Created By Glaciers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6096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U-Shaped Valleys</a:t>
            </a:r>
          </a:p>
        </p:txBody>
      </p:sp>
      <p:pic>
        <p:nvPicPr>
          <p:cNvPr id="54276" name="Picture 4" descr="U shaped Vall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7467600" cy="44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26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</TotalTime>
  <Words>318</Words>
  <Application>Microsoft Office PowerPoint</Application>
  <PresentationFormat>On-screen Show (4:3)</PresentationFormat>
  <Paragraphs>62</Paragraphs>
  <Slides>21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The Ice Age</vt:lpstr>
      <vt:lpstr>Cenozoic Era</vt:lpstr>
      <vt:lpstr>Cenozoic Era Continued</vt:lpstr>
      <vt:lpstr>Ice Age</vt:lpstr>
      <vt:lpstr>Ice Age</vt:lpstr>
      <vt:lpstr>Effects of Glaciation</vt:lpstr>
      <vt:lpstr>Types of Glaciers</vt:lpstr>
      <vt:lpstr>Types of Glaciers Continued</vt:lpstr>
      <vt:lpstr>Erosional Features Created By Glaciers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Depositional Glacial Landforms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Toronto District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Ice Age</dc:title>
  <dc:creator>Zapfe, Brendan</dc:creator>
  <cp:lastModifiedBy>Zapfe, Brendan</cp:lastModifiedBy>
  <cp:revision>1</cp:revision>
  <dcterms:created xsi:type="dcterms:W3CDTF">2014-10-08T14:52:59Z</dcterms:created>
  <dcterms:modified xsi:type="dcterms:W3CDTF">2014-10-08T14:58:11Z</dcterms:modified>
</cp:coreProperties>
</file>