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B025-45B8-4475-A512-0EDBEAC8DD8B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E165-D35E-4D3F-83F4-D44334489A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40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3329B-5667-466B-802D-18F051013DD7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Play volcano forming video, insert diagram of volcanoes: pg390 geosystems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62065-ED88-46B9-9B20-3BB7F7219C99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photos of major volcanoes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1AB01-CAEA-4794-8AF0-165BAC0F2BB2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Start with sheet of paper in between two textbooks demonstrations; insert photo of mountains; play video of mountain formation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A132A-D7F8-477A-9FAC-6284770E1ABE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diagram of subduction, page 14, encounter canada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F00CE-6A9C-4661-9C49-87AAD0AEB3E3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diagram of uplift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78B4F-CC8A-45B6-9A8D-A8B73F6FC3E0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photos of fold mountains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E53AA-63C6-464C-BB2C-61FF375FEF22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graphic, page 365 from geosystems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66ED3-8931-49F1-849D-C4E9AC4AE501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Insert other photo of fault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54F304-24BD-421B-B746-18D7AA51F4BC}" type="datetimeFigureOut">
              <a:rPr lang="en-CA" smtClean="0"/>
              <a:t>14/10/2014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1FAE3D-EA79-4E54-A053-C9AF0A042A0E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Volcanoes and Mountain Forming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70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61518"/>
            <a:ext cx="7200897" cy="1303867"/>
          </a:xfrm>
        </p:spPr>
        <p:txBody>
          <a:bodyPr/>
          <a:lstStyle/>
          <a:p>
            <a:r>
              <a:rPr lang="en-CA" altLang="en-US" dirty="0"/>
              <a:t>Faulting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173529"/>
            <a:ext cx="8713787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2800" dirty="0"/>
              <a:t>Faulting occurs as a result of different types of stress and strain: tension, compression and shear</a:t>
            </a:r>
          </a:p>
        </p:txBody>
      </p:sp>
      <p:pic>
        <p:nvPicPr>
          <p:cNvPr id="54276" name="Picture 4" descr="Types of stra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" y="2276475"/>
            <a:ext cx="8695592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Faulting</a:t>
            </a:r>
          </a:p>
        </p:txBody>
      </p:sp>
      <p:pic>
        <p:nvPicPr>
          <p:cNvPr id="58372" name="Picture 4" descr="qu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196977"/>
            <a:ext cx="53276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Fault zone, death val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492375"/>
            <a:ext cx="63500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2" y="454595"/>
            <a:ext cx="7200897" cy="1303867"/>
          </a:xfrm>
        </p:spPr>
        <p:txBody>
          <a:bodyPr/>
          <a:lstStyle/>
          <a:p>
            <a:r>
              <a:rPr lang="en-CA" altLang="en-US" dirty="0"/>
              <a:t>San Andreas Fault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40"/>
            <a:ext cx="3827462" cy="2981325"/>
          </a:xfrm>
        </p:spPr>
        <p:txBody>
          <a:bodyPr>
            <a:normAutofit lnSpcReduction="10000"/>
          </a:bodyPr>
          <a:lstStyle/>
          <a:p>
            <a:r>
              <a:rPr lang="en-CA" altLang="en-US" sz="2800"/>
              <a:t>One of the largest, most active faultines in the world</a:t>
            </a:r>
          </a:p>
          <a:p>
            <a:r>
              <a:rPr lang="en-CA" altLang="en-US" sz="2800"/>
              <a:t>Responsible for most of California’s earthquakes</a:t>
            </a:r>
          </a:p>
        </p:txBody>
      </p:sp>
      <p:pic>
        <p:nvPicPr>
          <p:cNvPr id="59396" name="Picture 4" descr="San Andreas Faul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333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3967" y="442871"/>
            <a:ext cx="7200897" cy="1303867"/>
          </a:xfrm>
        </p:spPr>
        <p:txBody>
          <a:bodyPr/>
          <a:lstStyle/>
          <a:p>
            <a:r>
              <a:rPr lang="en-CA" altLang="en-US" dirty="0"/>
              <a:t>San Andreas Fault</a:t>
            </a:r>
          </a:p>
        </p:txBody>
      </p:sp>
      <p:pic>
        <p:nvPicPr>
          <p:cNvPr id="60420" name="Picture 4" descr="San Andreas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4290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San Andreas Fault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1989140"/>
            <a:ext cx="4708525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3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200897" cy="1303867"/>
          </a:xfrm>
        </p:spPr>
        <p:txBody>
          <a:bodyPr/>
          <a:lstStyle/>
          <a:p>
            <a:r>
              <a:rPr lang="en-CA" altLang="en-US" dirty="0"/>
              <a:t>Volcanoes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073" y="1196752"/>
            <a:ext cx="8713788" cy="5184775"/>
          </a:xfrm>
        </p:spPr>
        <p:txBody>
          <a:bodyPr/>
          <a:lstStyle/>
          <a:p>
            <a:r>
              <a:rPr lang="en-CA" altLang="en-US" sz="2800" dirty="0"/>
              <a:t>Formed by “hot spots” in the Earth’s core.  Rising heat sets the molten material of the mantle into huge circular motions</a:t>
            </a:r>
          </a:p>
          <a:p>
            <a:r>
              <a:rPr lang="en-CA" altLang="en-US" sz="2800" dirty="0"/>
              <a:t>As convection currents </a:t>
            </a:r>
          </a:p>
          <a:p>
            <a:pPr>
              <a:buFontTx/>
              <a:buNone/>
            </a:pPr>
            <a:r>
              <a:rPr lang="en-CA" altLang="en-US" sz="2800" dirty="0"/>
              <a:t>	swirl, they drag pieces of </a:t>
            </a:r>
          </a:p>
          <a:p>
            <a:pPr>
              <a:buFontTx/>
              <a:buNone/>
            </a:pPr>
            <a:r>
              <a:rPr lang="en-CA" altLang="en-US" sz="2800" dirty="0"/>
              <a:t>	the lithosphere up with </a:t>
            </a:r>
          </a:p>
          <a:p>
            <a:pPr>
              <a:buFontTx/>
              <a:buNone/>
            </a:pPr>
            <a:r>
              <a:rPr lang="en-CA" altLang="en-US" sz="2800" dirty="0"/>
              <a:t>	them</a:t>
            </a:r>
          </a:p>
          <a:p>
            <a:r>
              <a:rPr lang="en-CA" altLang="en-US" sz="2800" dirty="0"/>
              <a:t>Cracks open along plate </a:t>
            </a:r>
          </a:p>
          <a:p>
            <a:pPr>
              <a:buFontTx/>
              <a:buNone/>
            </a:pPr>
            <a:r>
              <a:rPr lang="en-CA" altLang="en-US" sz="2800" dirty="0"/>
              <a:t>	edges and magma forces </a:t>
            </a:r>
          </a:p>
          <a:p>
            <a:pPr>
              <a:buFontTx/>
              <a:buNone/>
            </a:pPr>
            <a:r>
              <a:rPr lang="en-CA" altLang="en-US" sz="2800" dirty="0"/>
              <a:t>	its way through</a:t>
            </a:r>
          </a:p>
        </p:txBody>
      </p:sp>
      <p:pic>
        <p:nvPicPr>
          <p:cNvPr id="44036" name="Picture 4" descr="Volcano 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204864"/>
            <a:ext cx="44999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3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Mount St. Helens</a:t>
            </a:r>
          </a:p>
        </p:txBody>
      </p:sp>
      <p:pic>
        <p:nvPicPr>
          <p:cNvPr id="45060" name="Picture 4" descr="mout st he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278687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0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3707904" cy="1656184"/>
          </a:xfrm>
        </p:spPr>
        <p:txBody>
          <a:bodyPr/>
          <a:lstStyle/>
          <a:p>
            <a:r>
              <a:rPr lang="en-CA" dirty="0" smtClean="0"/>
              <a:t>Mt. St. </a:t>
            </a:r>
            <a:br>
              <a:rPr lang="en-CA" dirty="0" smtClean="0"/>
            </a:br>
            <a:r>
              <a:rPr lang="en-CA" dirty="0" smtClean="0"/>
              <a:t>Helens</a:t>
            </a:r>
            <a:endParaRPr lang="en-CA" dirty="0"/>
          </a:p>
        </p:txBody>
      </p:sp>
      <p:pic>
        <p:nvPicPr>
          <p:cNvPr id="1026" name="Picture 2" descr="http://upload.wikimedia.org/wikipedia/commons/d/dc/MSH82_st_helens_plume_from_harrys_ridge_05-19-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6838"/>
            <a:ext cx="4860031" cy="36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fu.ca/geog/geog351fall06/group06/Term%20Project/Volcanoes/Pictures%20of%20Mt.%20St.%20Helens/big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637416"/>
            <a:ext cx="4842272" cy="31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yave.com/FRV/volcanes/USA/imagenes/StHelens_Volcan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1827128"/>
            <a:ext cx="4262722" cy="50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9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1" y="188640"/>
            <a:ext cx="7200897" cy="1303867"/>
          </a:xfrm>
        </p:spPr>
        <p:txBody>
          <a:bodyPr/>
          <a:lstStyle/>
          <a:p>
            <a:r>
              <a:rPr lang="en-CA" altLang="en-US" dirty="0"/>
              <a:t>Mountains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29600" cy="1181100"/>
          </a:xfrm>
        </p:spPr>
        <p:txBody>
          <a:bodyPr/>
          <a:lstStyle/>
          <a:p>
            <a:r>
              <a:rPr lang="en-CA" altLang="en-US" dirty="0"/>
              <a:t>Formed when two tectonic plates collide with one another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58367" y="2672836"/>
            <a:ext cx="8229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2800" dirty="0"/>
              <a:t>Two types of mountain building processes:  </a:t>
            </a:r>
            <a:endParaRPr lang="en-CA" altLang="en-US" sz="2800" dirty="0" smtClean="0"/>
          </a:p>
          <a:p>
            <a:pPr marL="0" indent="0">
              <a:buNone/>
            </a:pPr>
            <a:r>
              <a:rPr lang="en-CA" altLang="en-US" sz="2800" dirty="0" smtClean="0"/>
              <a:t>1</a:t>
            </a:r>
            <a:r>
              <a:rPr lang="en-CA" altLang="en-US" sz="2800" dirty="0"/>
              <a:t>)  Folding  2)  Faulting</a:t>
            </a:r>
          </a:p>
        </p:txBody>
      </p:sp>
      <p:pic>
        <p:nvPicPr>
          <p:cNvPr id="2050" name="Picture 2" descr="http://kathyandmikeadventure2012.files.wordpress.com/2012/07/bc-mountains-in-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53936"/>
            <a:ext cx="534888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0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9136" y="419426"/>
            <a:ext cx="7200897" cy="1303867"/>
          </a:xfrm>
        </p:spPr>
        <p:txBody>
          <a:bodyPr/>
          <a:lstStyle/>
          <a:p>
            <a:r>
              <a:rPr lang="en-CA" altLang="en-US" dirty="0"/>
              <a:t>Fold Mountains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2374900"/>
          </a:xfrm>
        </p:spPr>
        <p:txBody>
          <a:bodyPr/>
          <a:lstStyle/>
          <a:p>
            <a:r>
              <a:rPr lang="en-CA" altLang="en-US" sz="2800" dirty="0"/>
              <a:t>Fold mountains can be created by a process of subduction or uplift</a:t>
            </a:r>
          </a:p>
          <a:p>
            <a:r>
              <a:rPr lang="en-CA" altLang="en-US" sz="2800" dirty="0"/>
              <a:t>Subduction occurs when two plates collide and one plate is forced downwards, while the other plate ‘scrunches’ upward</a:t>
            </a:r>
          </a:p>
        </p:txBody>
      </p:sp>
      <p:pic>
        <p:nvPicPr>
          <p:cNvPr id="50180" name="Picture 4" descr="Moutain Folding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3716340"/>
            <a:ext cx="6408737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7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270" y="513210"/>
            <a:ext cx="7200897" cy="1303867"/>
          </a:xfrm>
        </p:spPr>
        <p:txBody>
          <a:bodyPr/>
          <a:lstStyle/>
          <a:p>
            <a:r>
              <a:rPr lang="en-CA" altLang="en-US" dirty="0"/>
              <a:t>Fold Mountains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r>
              <a:rPr lang="en-CA" altLang="en-US"/>
              <a:t>Uplift occurs when two plates push against each other and both are crumpled upwards</a:t>
            </a:r>
          </a:p>
        </p:txBody>
      </p:sp>
      <p:pic>
        <p:nvPicPr>
          <p:cNvPr id="52228" name="Picture 4" descr="up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3284538"/>
            <a:ext cx="7129462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7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fold moun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89200"/>
            <a:ext cx="39624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uplift mount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imilayan mounta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125540"/>
            <a:ext cx="7273925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3967" y="489764"/>
            <a:ext cx="7200897" cy="1303867"/>
          </a:xfrm>
        </p:spPr>
        <p:txBody>
          <a:bodyPr/>
          <a:lstStyle/>
          <a:p>
            <a:r>
              <a:rPr lang="en-CA" altLang="en-US" dirty="0"/>
              <a:t>Faulting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8314" y="1484315"/>
            <a:ext cx="5051425" cy="4708525"/>
          </a:xfrm>
        </p:spPr>
        <p:txBody>
          <a:bodyPr/>
          <a:lstStyle/>
          <a:p>
            <a:r>
              <a:rPr lang="en-CA" altLang="en-US" dirty="0"/>
              <a:t>Faulting is the movement of plates along a crack (fault) or cracks in the earth’s crust</a:t>
            </a:r>
          </a:p>
          <a:p>
            <a:r>
              <a:rPr lang="en-CA" altLang="en-US" dirty="0"/>
              <a:t>There are three different types of faults: normal faults, reverse faults, and strike-slip faults</a:t>
            </a:r>
          </a:p>
        </p:txBody>
      </p:sp>
      <p:pic>
        <p:nvPicPr>
          <p:cNvPr id="53252" name="Picture 4" descr="fa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6"/>
            <a:ext cx="325755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00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270</Words>
  <Application>Microsoft Office PowerPoint</Application>
  <PresentationFormat>On-screen Show (4:3)</PresentationFormat>
  <Paragraphs>47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Volcanoes and Mountain Forming</vt:lpstr>
      <vt:lpstr>Volcanoes</vt:lpstr>
      <vt:lpstr>Mount St. Helens</vt:lpstr>
      <vt:lpstr>Mt. St.  Helens</vt:lpstr>
      <vt:lpstr>Mountains</vt:lpstr>
      <vt:lpstr>Fold Mountains</vt:lpstr>
      <vt:lpstr>Fold Mountains</vt:lpstr>
      <vt:lpstr>PowerPoint Presentation</vt:lpstr>
      <vt:lpstr>Faulting</vt:lpstr>
      <vt:lpstr>Faulting</vt:lpstr>
      <vt:lpstr>Faulting</vt:lpstr>
      <vt:lpstr>San Andreas Fault</vt:lpstr>
      <vt:lpstr>San Andreas Fault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Mountain Forming</dc:title>
  <dc:creator>Zapfe, Brendan</dc:creator>
  <cp:lastModifiedBy>Zapfe, Brendan</cp:lastModifiedBy>
  <cp:revision>4</cp:revision>
  <dcterms:created xsi:type="dcterms:W3CDTF">2014-10-14T15:41:28Z</dcterms:created>
  <dcterms:modified xsi:type="dcterms:W3CDTF">2014-10-14T15:54:34Z</dcterms:modified>
</cp:coreProperties>
</file>